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2" r:id="rId4"/>
    <p:sldId id="258" r:id="rId5"/>
    <p:sldId id="261" r:id="rId6"/>
    <p:sldId id="259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3" r:id="rId15"/>
    <p:sldId id="270" r:id="rId16"/>
    <p:sldId id="271" r:id="rId17"/>
    <p:sldId id="269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46" autoAdjust="0"/>
  </p:normalViewPr>
  <p:slideViewPr>
    <p:cSldViewPr>
      <p:cViewPr>
        <p:scale>
          <a:sx n="98" d="100"/>
          <a:sy n="98" d="100"/>
        </p:scale>
        <p:origin x="-76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3DCE9-175A-49CF-B1BB-20C927BF3EC9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11ADE-C0CC-4A85-8635-E3D8CCB1EB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51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11ADE-C0CC-4A85-8635-E3D8CCB1EB8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78305-553C-4D07-9B05-6978216F4664}" type="datetimeFigureOut">
              <a:rPr lang="ru-RU" smtClean="0"/>
              <a:pPr/>
              <a:t>31.10.2014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91D81-B187-4256-A669-5710B23967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116616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1916832"/>
            <a:ext cx="81369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Правила безопасного поведения</a:t>
            </a:r>
          </a:p>
          <a:p>
            <a:r>
              <a:rPr lang="ru-RU" sz="4400" b="1" i="1" dirty="0">
                <a:solidFill>
                  <a:srgbClr val="FF0000"/>
                </a:solidFill>
              </a:rPr>
              <a:t>н</a:t>
            </a:r>
            <a:r>
              <a:rPr lang="ru-RU" sz="4400" b="1" i="1" dirty="0" smtClean="0">
                <a:solidFill>
                  <a:srgbClr val="FF0000"/>
                </a:solidFill>
              </a:rPr>
              <a:t>а железнодорожном транспорте 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da6b62052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04664"/>
            <a:ext cx="7344816" cy="5832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3688" y="1916832"/>
            <a:ext cx="6048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играй на путях и не ходи по ним.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подкладывай под рельсы предметы.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провози с собой опасные предметы,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которые могут травмировать пассажиров.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 descr="slajd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da6b62052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980728"/>
            <a:ext cx="7200800" cy="47525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9712" y="2060848"/>
            <a:ext cx="57878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пытайся перебраться на другой путь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под вагонами.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 остановках не отходи от поезда.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забирайся на опоры линии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электропередач. 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8" cy="6857999"/>
          </a:xfrm>
          <a:prstGeom prst="rect">
            <a:avLst/>
          </a:prstGeom>
        </p:spPr>
      </p:pic>
      <p:pic>
        <p:nvPicPr>
          <p:cNvPr id="6" name="Рисунок 5" descr="slajd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da6b62052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836712"/>
            <a:ext cx="7056784" cy="55446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5" y="1844824"/>
            <a:ext cx="57606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трогай стоп-кран без необходимости.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открывай наружные двери во время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движения поезда.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Будь вежлив с пассажирами и работниками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поезда.  При ЧС в вагоне – не паникуй,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следуй инструкциям проводника.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Пустой кроссворд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2363" y="0"/>
            <a:ext cx="655927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 ГОРИЗОНТАЛИ: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Силовая тяговая установка.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Возвышенное место для пассажиров.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Неконтролируемый процесс горения.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Город – начало железной дороги</a:t>
            </a:r>
          </a:p>
          <a:p>
            <a:pPr marL="457200" indent="-457200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  в России.</a:t>
            </a:r>
          </a:p>
          <a:p>
            <a:pPr marL="457200" indent="-457200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5.    Электропоезд не дальнего следования.</a:t>
            </a:r>
          </a:p>
          <a:p>
            <a:pPr marL="457200" indent="-457200">
              <a:buAutoNum type="arabicPeriod" startAt="6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Пересечение железной и автомобильной дорог.</a:t>
            </a:r>
          </a:p>
          <a:p>
            <a:pPr marL="457200" indent="-457200">
              <a:buAutoNum type="arabicPeriod" startAt="6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Он совершает поездку.</a:t>
            </a:r>
          </a:p>
          <a:p>
            <a:pPr marL="457200" indent="-457200"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 ВЕРТИКАЛИ: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Вывод людей в безопасное место.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Помещение для ожидания поезда.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Работник ж/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транспорта.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Состав из вагонов и локомотива.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Часть ж/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полотна.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Помещение в вагоне поезда.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Дорога.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Несамоходное транспортное средство, движущееся по рельсам.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Путь по определённому маршруту.</a:t>
            </a:r>
          </a:p>
          <a:p>
            <a:pPr marL="457200" indent="-457200">
              <a:buAutoNum type="arabicPeriod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/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/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389439"/>
          </a:xfrm>
          <a:prstGeom prst="rect">
            <a:avLst/>
          </a:prstGeom>
        </p:spPr>
      </p:pic>
      <p:pic>
        <p:nvPicPr>
          <p:cNvPr id="7" name="Рисунок 6" descr="Заполненный кроссворд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2363" y="260648"/>
            <a:ext cx="6559273" cy="659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2348880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СЧАСТЛИВОГО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ПУТИ!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eWalls.com_663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996952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Железнодорожный транспорт -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удобный, безопасный,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быстрый и доступный вид сухопутного транспорта.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8038355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88640"/>
            <a:ext cx="5328592" cy="6480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764704"/>
            <a:ext cx="33843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Первая железная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дорога в России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была открыта 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 1837 году.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Она связывала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Санкт – Петербург,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Царское Село 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и Павловск.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zh_estaka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4788024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0_5d87c_2f688710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81000"/>
            <a:ext cx="3847976" cy="3984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ee62f6b3329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149080"/>
            <a:ext cx="4211959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oc_photo_photo_21_20080114_10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"/>
            <a:ext cx="4320480" cy="306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8-train_on_blue_ppt_backgrou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slajd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8544" cy="7029400"/>
          </a:xfrm>
          <a:prstGeom prst="rect">
            <a:avLst/>
          </a:prstGeom>
        </p:spPr>
      </p:pic>
      <p:pic>
        <p:nvPicPr>
          <p:cNvPr id="3" name="Рисунок 2" descr="1da6b62052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04664"/>
            <a:ext cx="7272808" cy="6453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1916832"/>
            <a:ext cx="53201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высовывайся из вагона во время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движения поезда.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загромождай проходы вещами.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Держись за поручни во время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движения поезда.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slajd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50a05_15c376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pic>
        <p:nvPicPr>
          <p:cNvPr id="4" name="Рисунок 3" descr="1da6b62052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88640"/>
            <a:ext cx="7344816" cy="62646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7704" y="1628800"/>
            <a:ext cx="5534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Переходи железнодорожное полотно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только в установленных местах.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подходи близко к краю платформы.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прыгай на рельсы с платформы.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8-train_on_blue_ppt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323512" cy="6858000"/>
          </a:xfrm>
          <a:prstGeom prst="rect">
            <a:avLst/>
          </a:prstGeom>
        </p:spPr>
      </p:pic>
      <p:pic>
        <p:nvPicPr>
          <p:cNvPr id="3" name="Рисунок 2" descr="slajd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805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266</Words>
  <Application>Microsoft Office PowerPoint</Application>
  <PresentationFormat>Экран (4:3)</PresentationFormat>
  <Paragraphs>60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801408</dc:creator>
  <cp:lastModifiedBy>МАМА</cp:lastModifiedBy>
  <cp:revision>13</cp:revision>
  <dcterms:created xsi:type="dcterms:W3CDTF">2012-12-16T19:16:35Z</dcterms:created>
  <dcterms:modified xsi:type="dcterms:W3CDTF">2014-10-31T02:58:45Z</dcterms:modified>
</cp:coreProperties>
</file>